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0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4C82C0-5109-01B7-5A2E-53E39742A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A9F6A3-A71B-DD31-3ED5-8105F0784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5E5565-4E6A-B25B-6A01-95026EB35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2EF5BC-86D7-3810-0FE6-6F10702F3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A0DBE3-3285-3B40-277C-50514D56E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36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70AEB-470F-9BC2-B37A-9D15C81A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83C8688-7FB1-521A-C303-537E27221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76B37C-7738-F349-24AA-2536420E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AC78D0-1031-0526-EDFA-CFD408D8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95AF46-5A30-086C-020D-2B45F59A0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74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6C5B29F-F3B6-E142-5744-2FE502D7A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A2483C-F958-37B9-9070-416204D0F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A9313A-E827-CDF6-AF09-EE41FFB3A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9C2489-9F6C-E85E-D179-FECFF3D8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752FEC-EDD6-CFB2-3AE7-A070C797E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65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08F26A-2FA4-BF1A-C6B0-2AFF5233D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A2F297-F0D7-8B59-EBA0-26E242022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5D537A-0A96-8043-D7E6-A6028DCEA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778262-39CC-8986-59FF-AA237F19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B64D41-3DCD-48A9-19BD-5DC57D1A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70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F18F5A-12D8-8656-0D58-D61196C2C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30296F-2179-AC92-E2B3-6D6A62D03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0C3D08-9B7D-31D2-72E9-A61FC8C1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16CEC-D3FC-2077-ED99-7286CBF6B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66A4F3-4C5E-4638-0AB4-680AC18B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71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659EB-34D0-A4B8-AC22-8882A0BFB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6FA6C2-7CB9-E52C-BE32-511678608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7FA766-6C2E-C4D5-3E0C-F5BBB91A0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CC3C3-4EA1-C692-7D30-3D278A743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FC415C-AB96-2934-0CC1-81E6DEABA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3FCF03-7ED3-905C-A349-C2BC82E8A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750FF-0E5F-E02A-76EC-3D5E60782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D71BA4-E864-4F56-5BC3-D03D47C1F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D595BA-77EE-2A3A-6780-060231BCD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E324C5-FA5C-A1A0-39CF-A25668EB0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ABBB2DE-0C65-0724-F5C8-21FD25D5E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3C01092-26BD-5C92-1F28-AC5BB3085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00D39FE-4098-64FC-27F2-D6A68556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161E60-FA26-3419-BBD9-5C70EF61E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07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862B1D-4494-C4EF-A722-75EF508B7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B461A6-00CC-2642-2733-B9767898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C91B52-B150-E8C6-B172-AFE7A0036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164AA7-15FC-E515-1CA3-9629548A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9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EBAEEE4-DC4E-3367-D8C9-2055C4A95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5EFA23B-52E4-282C-B36F-40865E9B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E557D4-1865-193F-B610-0717AA50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1CB919-78F3-D291-9198-3875BDA16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76F778-979A-3EEB-FFEE-1F9A50E18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AE9F92-E815-65C5-4702-C8834A2C3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CF401B-1E4B-4CE1-2E0E-677FF87EA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B47AA5-1280-7232-6F52-D9FFEA5F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FBE04B-9625-C625-B013-316C09ED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1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AA513B-3258-3CFC-3CBD-F0112851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CD8CD2E-BD46-F2A9-64CE-ABEE65D5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DFBDDD-5B29-5D2C-D8AD-573A573F6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10CC92-50D3-D9F6-A1FC-9D7B9168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F02470-447A-DBC5-3C7F-DF342C238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8C642D-EC8D-77A9-5C8F-A484C9B2A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39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3B8192-5AEE-2B89-320B-E8819E73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A11E8B-6D53-F3E8-08A5-479958B64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19453-2E84-EC46-84FD-5ED1088D8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DA842A-5705-4C03-BB6D-5CD7D8A56BC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32FEDD-14F4-AFD9-13FA-08977FD02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69F327-F08D-47C7-E798-55CC3E6A3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6119D9-98FB-4F84-BA09-2744CECE3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11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A0657114-4DB1-DFC1-961C-5DF3DAE26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4089" y="98693"/>
            <a:ext cx="10523822" cy="396607"/>
          </a:xfrm>
        </p:spPr>
        <p:txBody>
          <a:bodyPr>
            <a:normAutofit/>
          </a:bodyPr>
          <a:lstStyle/>
          <a:p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14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Conference on Contact Mechanics and Wear of Rail/Wheel Systems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(CM2025)</a:t>
            </a:r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Tokyo, Japan, September 22-26, 2025</a:t>
            </a:r>
            <a:endParaRPr lang="nl-N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8" descr="D:\anunezvicencio\Organization conference\CM2018\Logo\CM2018_Black.png">
            <a:extLst>
              <a:ext uri="{FF2B5EF4-FFF2-40B4-BE49-F238E27FC236}">
                <a16:creationId xmlns:a16="http://schemas.microsoft.com/office/drawing/2014/main" id="{633A399B-A69A-7810-172E-38DEBBC8392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156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6E97EF2-AE96-17A1-3E24-7A275BC2AC63}"/>
              </a:ext>
            </a:extLst>
          </p:cNvPr>
          <p:cNvSpPr txBox="1">
            <a:spLocks/>
          </p:cNvSpPr>
          <p:nvPr/>
        </p:nvSpPr>
        <p:spPr>
          <a:xfrm>
            <a:off x="2185324" y="495300"/>
            <a:ext cx="7316660" cy="1376368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Poster</a:t>
            </a:r>
            <a:br>
              <a:rPr lang="nl-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Author, Author, Author</a:t>
            </a:r>
            <a:br>
              <a:rPr lang="nl-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Affiliations</a:t>
            </a:r>
            <a:endParaRPr lang="nl-N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86D05B-EA8A-74FA-2419-05177BB4B872}"/>
              </a:ext>
            </a:extLst>
          </p:cNvPr>
          <p:cNvSpPr txBox="1">
            <a:spLocks/>
          </p:cNvSpPr>
          <p:nvPr/>
        </p:nvSpPr>
        <p:spPr>
          <a:xfrm>
            <a:off x="-50036" y="1871668"/>
            <a:ext cx="5392615" cy="2279242"/>
          </a:xfrm>
          <a:prstGeom prst="rect">
            <a:avLst/>
          </a:prstGeom>
        </p:spPr>
        <p:txBody>
          <a:bodyPr vert="horz" lIns="417643" tIns="208822" rIns="417643" bIns="208822" rtlCol="0" anchor="t">
            <a:noAutofit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 free to use your own format (text boxes, font size, font type, number of figures, logos, etc).</a:t>
            </a:r>
          </a:p>
          <a:p>
            <a:pPr algn="l"/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・This slide must be submitted as a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 file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Therefore, it is not possible to include videos in the slide for the shotgun session.</a:t>
            </a:r>
          </a:p>
          <a:p>
            <a:pPr algn="l"/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03266F-02B3-32B8-78C3-B44C2363A70D}"/>
              </a:ext>
            </a:extLst>
          </p:cNvPr>
          <p:cNvSpPr/>
          <p:nvPr/>
        </p:nvSpPr>
        <p:spPr>
          <a:xfrm>
            <a:off x="5342579" y="2268275"/>
            <a:ext cx="2913615" cy="39215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6CD0C31-D2F3-EFCC-7447-06323E03ED61}"/>
              </a:ext>
            </a:extLst>
          </p:cNvPr>
          <p:cNvSpPr/>
          <p:nvPr/>
        </p:nvSpPr>
        <p:spPr>
          <a:xfrm>
            <a:off x="8836056" y="2268276"/>
            <a:ext cx="2913615" cy="392150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24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89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 MIT</dc:creator>
  <cp:lastModifiedBy>Y MIT</cp:lastModifiedBy>
  <cp:revision>3</cp:revision>
  <dcterms:created xsi:type="dcterms:W3CDTF">2025-06-28T05:57:01Z</dcterms:created>
  <dcterms:modified xsi:type="dcterms:W3CDTF">2025-06-28T06:06:35Z</dcterms:modified>
</cp:coreProperties>
</file>