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8525"/>
  <p:notesSz cx="6858000" cy="9144000"/>
  <p:defaultTextStyle>
    <a:defPPr>
      <a:defRPr lang="en-US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66" d="100"/>
          <a:sy n="66" d="100"/>
        </p:scale>
        <p:origin x="38" y="-5525"/>
      </p:cViewPr>
      <p:guideLst>
        <p:guide orient="horz" pos="13483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52982" y="1714329"/>
            <a:ext cx="6812994" cy="365259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3999" y="1714329"/>
            <a:ext cx="19934317" cy="365259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999" y="9988659"/>
            <a:ext cx="13373656" cy="28251648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92320" y="9988659"/>
            <a:ext cx="13373656" cy="28251648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998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14567" y="518689"/>
            <a:ext cx="20450839" cy="2088290"/>
          </a:xfrm>
        </p:spPr>
        <p:txBody>
          <a:bodyPr>
            <a:normAutofit/>
          </a:bodyPr>
          <a:lstStyle/>
          <a:p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44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Conference on Contact Mechanics and Wear of Rail/Wheel Systems </a:t>
            </a:r>
            <a:endParaRPr lang="nl-NL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(CM2025), Tokyo, Japan, September 22-26, 2025</a:t>
            </a:r>
            <a:endParaRPr lang="nl-NL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44198" y="2906072"/>
            <a:ext cx="25737979" cy="3880160"/>
          </a:xfrm>
          <a:prstGeom prst="rect">
            <a:avLst/>
          </a:prstGeom>
        </p:spPr>
        <p:txBody>
          <a:bodyPr vert="horz" lIns="417643" tIns="208822" rIns="417643" bIns="208822" rtlCol="0" anchor="ctr">
            <a:noAutofit/>
          </a:bodyPr>
          <a:lstStyle>
            <a:lvl1pPr algn="ctr" defTabSz="4176431" rtl="0" eaLnBrk="1" latinLnBrk="0" hangingPunct="1">
              <a:spcBef>
                <a:spcPct val="0"/>
              </a:spcBef>
              <a:buNone/>
              <a:defRPr sz="20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72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 OF Poster</a:t>
            </a:r>
            <a:br>
              <a:rPr lang="nl-NL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Author, Author, Author</a:t>
            </a:r>
            <a:br>
              <a:rPr lang="nl-NL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Affiliations</a:t>
            </a:r>
            <a:endParaRPr lang="nl-NL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11443" y="7688324"/>
            <a:ext cx="13956533" cy="13105820"/>
          </a:xfrm>
          <a:prstGeom prst="rect">
            <a:avLst/>
          </a:prstGeom>
        </p:spPr>
        <p:txBody>
          <a:bodyPr vert="horz" lIns="417643" tIns="208822" rIns="417643" bIns="208822" rtlCol="0" anchor="t">
            <a:noAutofit/>
          </a:bodyPr>
          <a:lstStyle>
            <a:lvl1pPr algn="ctr" defTabSz="4176431" rtl="0" eaLnBrk="1" latinLnBrk="0" hangingPunct="1">
              <a:spcBef>
                <a:spcPct val="0"/>
              </a:spcBef>
              <a:buNone/>
              <a:defRPr sz="20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48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HEADLINE</a:t>
            </a:r>
            <a:br>
              <a:rPr lang="nl-NL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Please</a:t>
            </a:r>
            <a:r>
              <a:rPr lang="nl-NL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nl-NL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poster </a:t>
            </a:r>
            <a:r>
              <a:rPr lang="nl-NL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nl-NL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A0, 118.9x84.1 cm.</a:t>
            </a:r>
            <a:br>
              <a:rPr lang="nl-NL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nl-NL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keep the headings of the conference.</a:t>
            </a:r>
            <a:endParaRPr lang="nl-NL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br>
              <a:rPr lang="nl-NL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Feel free to use your own format (text boxes, font size, font type, number of figures, logos, </a:t>
            </a:r>
            <a:r>
              <a:rPr lang="en-GB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l"/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CM2025 organizer can print your poster free of charge if your ready-to-print poster is sent to the organizer no later than 22 August,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2025.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D:\anunezvicencio\Organization conference\CM2018\Logo\CM2018_Black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425" y="262464"/>
            <a:ext cx="2736380" cy="2600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8329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108</Words>
  <Application>Microsoft Office PowerPoint</Application>
  <PresentationFormat>ユーザー設定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FULL paper   Author 1, Corresponding Author 1,*, Co-author 1,2   1 Affiliation 1 2 Affiliation 2   * E-mail:</dc:title>
  <dc:creator>Alfredo Nunez Vicencio</dc:creator>
  <cp:lastModifiedBy>Y MIT</cp:lastModifiedBy>
  <cp:revision>10</cp:revision>
  <dcterms:created xsi:type="dcterms:W3CDTF">2006-08-16T00:00:00Z</dcterms:created>
  <dcterms:modified xsi:type="dcterms:W3CDTF">2025-06-28T04:45:42Z</dcterms:modified>
</cp:coreProperties>
</file>